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9" autoAdjust="0"/>
    <p:restoredTop sz="94660"/>
  </p:normalViewPr>
  <p:slideViewPr>
    <p:cSldViewPr>
      <p:cViewPr>
        <p:scale>
          <a:sx n="47" d="100"/>
          <a:sy n="47" d="100"/>
        </p:scale>
        <p:origin x="-114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D11A42-42E5-4965-B942-632E84786C40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DDE053-B0E6-4C57-A62A-D089922A4A6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Hatchet story map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Lucas </a:t>
            </a:r>
            <a:r>
              <a:rPr lang="en-US" dirty="0" err="1" smtClean="0"/>
              <a:t>Raynor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5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13 year old </a:t>
            </a:r>
            <a:r>
              <a:rPr lang="en-US" dirty="0" err="1" smtClean="0"/>
              <a:t>brian</a:t>
            </a:r>
            <a:r>
              <a:rPr lang="en-US" dirty="0" smtClean="0"/>
              <a:t> </a:t>
            </a:r>
            <a:r>
              <a:rPr lang="en-US" dirty="0" err="1" smtClean="0"/>
              <a:t>willson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70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 mom and dad , the pilot that had a heart attack, terry the pilot that saved him.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6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Canadean</a:t>
            </a:r>
            <a:r>
              <a:rPr lang="en-US" dirty="0" smtClean="0"/>
              <a:t> wilderness </a:t>
            </a:r>
          </a:p>
          <a:p>
            <a:r>
              <a:rPr lang="en-US" dirty="0" smtClean="0"/>
              <a:t>New york city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canadean</a:t>
            </a:r>
            <a:r>
              <a:rPr lang="en-US" dirty="0" smtClean="0"/>
              <a:t> oil 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66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</a:t>
            </a:r>
            <a:r>
              <a:rPr lang="en-US" dirty="0" err="1" smtClean="0"/>
              <a:t>figers</a:t>
            </a:r>
            <a:r>
              <a:rPr lang="en-US" dirty="0" smtClean="0"/>
              <a:t> out how to see the </a:t>
            </a:r>
            <a:r>
              <a:rPr lang="en-US" dirty="0" err="1" smtClean="0"/>
              <a:t>foolbirds</a:t>
            </a:r>
            <a:r>
              <a:rPr lang="en-US" dirty="0" smtClean="0"/>
              <a:t> than he starts to hunt them and when he </a:t>
            </a:r>
            <a:r>
              <a:rPr lang="en-US" dirty="0" err="1" smtClean="0"/>
              <a:t>gos</a:t>
            </a:r>
            <a:r>
              <a:rPr lang="en-US" dirty="0" smtClean="0"/>
              <a:t> to wash his hands after the kill he is attacked by a moose.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657600"/>
            <a:ext cx="5562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is attacked by a moose the attack almost killed him and but it did not kill him but it hurt him bad broke his ribcage but he </a:t>
            </a:r>
            <a:r>
              <a:rPr lang="en-US" dirty="0" err="1" smtClean="0"/>
              <a:t>recoverd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276600"/>
            <a:ext cx="761999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1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Brian was saved by a pilot named terry when terry landed </a:t>
            </a:r>
            <a:r>
              <a:rPr lang="en-US" dirty="0" err="1" smtClean="0"/>
              <a:t>brian</a:t>
            </a:r>
            <a:r>
              <a:rPr lang="en-US" dirty="0" smtClean="0"/>
              <a:t> asked him if he </a:t>
            </a:r>
            <a:r>
              <a:rPr lang="en-US" dirty="0" err="1" smtClean="0"/>
              <a:t>whanted</a:t>
            </a:r>
            <a:r>
              <a:rPr lang="en-US" dirty="0" smtClean="0"/>
              <a:t> something to eat terry took him back to new york to his mom.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7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Servival</a:t>
            </a:r>
            <a:endParaRPr lang="en-US" dirty="0" smtClean="0"/>
          </a:p>
          <a:p>
            <a:r>
              <a:rPr lang="en-US" dirty="0" smtClean="0"/>
              <a:t>bravery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3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Favorite part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favorite part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 </a:t>
            </a:r>
            <a:r>
              <a:rPr lang="en-US" dirty="0" err="1" smtClean="0"/>
              <a:t>brian</a:t>
            </a:r>
            <a:r>
              <a:rPr lang="en-US" dirty="0" smtClean="0"/>
              <a:t> got attacked by the moose and got his ribs broken by it 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68637" flipV="1">
            <a:off x="807598" y="3355409"/>
            <a:ext cx="7609631" cy="319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16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137</TotalTime>
  <Words>162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Hatchet story map</vt:lpstr>
      <vt:lpstr>Main characters</vt:lpstr>
      <vt:lpstr>Minor characters</vt:lpstr>
      <vt:lpstr>setting</vt:lpstr>
      <vt:lpstr>Rising action</vt:lpstr>
      <vt:lpstr>climax</vt:lpstr>
      <vt:lpstr>resolution</vt:lpstr>
      <vt:lpstr>theme</vt:lpstr>
      <vt:lpstr>Favorite part  favorite part  </vt:lpstr>
    </vt:vector>
  </TitlesOfParts>
  <Company>Creve Coeur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Hachet story map</dc:title>
  <dc:creator>Windows User</dc:creator>
  <cp:lastModifiedBy>Windows User</cp:lastModifiedBy>
  <cp:revision>9</cp:revision>
  <dcterms:created xsi:type="dcterms:W3CDTF">2011-04-15T13:15:53Z</dcterms:created>
  <dcterms:modified xsi:type="dcterms:W3CDTF">2011-04-26T18:23:56Z</dcterms:modified>
</cp:coreProperties>
</file>